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endParaRPr lang="ru-RU" sz="1800" dirty="0" smtClean="0">
            <a:solidFill>
              <a:srgbClr val="C00000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 smtClean="0">
            <a:solidFill>
              <a:srgbClr val="C00000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endParaRPr lang="ru-RU" sz="1800" kern="1200" dirty="0" smtClean="0">
            <a:solidFill>
              <a:srgbClr val="C00000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 smtClean="0">
            <a:solidFill>
              <a:srgbClr val="C00000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5155" y="333377"/>
            <a:ext cx="59527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№ 56 города Пензы «Капитошка»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63798737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1386</Words>
  <Application>Microsoft Office PowerPoint</Application>
  <PresentationFormat>Экран (4:3)</PresentationFormat>
  <Paragraphs>151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Садик</cp:lastModifiedBy>
  <cp:revision>6</cp:revision>
  <dcterms:created xsi:type="dcterms:W3CDTF">2023-08-02T09:43:03Z</dcterms:created>
  <dcterms:modified xsi:type="dcterms:W3CDTF">2023-11-29T11:47:23Z</dcterms:modified>
</cp:coreProperties>
</file>